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2" r:id="rId5"/>
    <p:sldId id="261" r:id="rId6"/>
    <p:sldId id="263" r:id="rId7"/>
    <p:sldId id="260" r:id="rId8"/>
    <p:sldId id="264" r:id="rId9"/>
    <p:sldId id="271" r:id="rId10"/>
    <p:sldId id="265" r:id="rId11"/>
    <p:sldId id="266" r:id="rId12"/>
    <p:sldId id="267" r:id="rId13"/>
    <p:sldId id="273" r:id="rId14"/>
    <p:sldId id="268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50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1"/>
    <p:restoredTop sz="94677"/>
  </p:normalViewPr>
  <p:slideViewPr>
    <p:cSldViewPr snapToGrid="0" snapToObjects="1">
      <p:cViewPr varScale="1">
        <p:scale>
          <a:sx n="72" d="100"/>
          <a:sy n="72" d="100"/>
        </p:scale>
        <p:origin x="43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29B458-A6D6-426F-8566-0650785312A2}" type="doc">
      <dgm:prSet loTypeId="urn:microsoft.com/office/officeart/2011/layout/CircleProcess" loCatId="process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E0600736-4D96-4912-880C-D98B7362CEBA}">
      <dgm:prSet phldrT="[Text]"/>
      <dgm:spPr/>
      <dgm:t>
        <a:bodyPr/>
        <a:lstStyle/>
        <a:p>
          <a:r>
            <a:rPr lang="en-US" dirty="0"/>
            <a:t>Web Scrapping</a:t>
          </a:r>
        </a:p>
      </dgm:t>
    </dgm:pt>
    <dgm:pt modelId="{B9D12BA6-086D-4888-91C8-4EFC8956FCFA}" type="parTrans" cxnId="{A84EC8E0-66CF-4050-B81A-F821C1B8761D}">
      <dgm:prSet/>
      <dgm:spPr/>
      <dgm:t>
        <a:bodyPr/>
        <a:lstStyle/>
        <a:p>
          <a:endParaRPr lang="en-US"/>
        </a:p>
      </dgm:t>
    </dgm:pt>
    <dgm:pt modelId="{2C1C4C38-77DF-4729-9DD6-B1C65A87E316}" type="sibTrans" cxnId="{A84EC8E0-66CF-4050-B81A-F821C1B8761D}">
      <dgm:prSet/>
      <dgm:spPr/>
      <dgm:t>
        <a:bodyPr/>
        <a:lstStyle/>
        <a:p>
          <a:endParaRPr lang="en-US"/>
        </a:p>
      </dgm:t>
    </dgm:pt>
    <dgm:pt modelId="{C887CBD9-63A1-44FE-B20D-222F88D8D84C}">
      <dgm:prSet phldrT="[Text]"/>
      <dgm:spPr/>
      <dgm:t>
        <a:bodyPr/>
        <a:lstStyle/>
        <a:p>
          <a:r>
            <a:rPr lang="en-US" dirty="0"/>
            <a:t>Tokenization and Data Cleaning</a:t>
          </a:r>
        </a:p>
      </dgm:t>
    </dgm:pt>
    <dgm:pt modelId="{0F92C12E-5257-4506-BA8C-D29E53CE8B42}" type="parTrans" cxnId="{0E89487E-6285-4089-A355-8B949F815237}">
      <dgm:prSet/>
      <dgm:spPr/>
      <dgm:t>
        <a:bodyPr/>
        <a:lstStyle/>
        <a:p>
          <a:endParaRPr lang="en-US"/>
        </a:p>
      </dgm:t>
    </dgm:pt>
    <dgm:pt modelId="{2169022E-90C7-4D2C-9780-676559DDCE18}" type="sibTrans" cxnId="{0E89487E-6285-4089-A355-8B949F815237}">
      <dgm:prSet/>
      <dgm:spPr/>
      <dgm:t>
        <a:bodyPr/>
        <a:lstStyle/>
        <a:p>
          <a:endParaRPr lang="en-US"/>
        </a:p>
      </dgm:t>
    </dgm:pt>
    <dgm:pt modelId="{C8B22E86-E23B-47B5-91B5-9E796FE916F0}">
      <dgm:prSet phldrT="[Text]"/>
      <dgm:spPr>
        <a:effectLst>
          <a:glow rad="127000">
            <a:schemeClr val="accent6">
              <a:lumMod val="60000"/>
              <a:lumOff val="40000"/>
            </a:schemeClr>
          </a:glow>
        </a:effectLst>
      </dgm:spPr>
      <dgm:t>
        <a:bodyPr/>
        <a:lstStyle/>
        <a:p>
          <a:r>
            <a:rPr lang="en-US" dirty="0"/>
            <a:t>Results</a:t>
          </a:r>
        </a:p>
      </dgm:t>
    </dgm:pt>
    <dgm:pt modelId="{C53AC477-9EC0-41A7-9421-ADFEAADFF273}" type="parTrans" cxnId="{09A591B8-0762-406E-8F2A-4723BED00993}">
      <dgm:prSet/>
      <dgm:spPr/>
      <dgm:t>
        <a:bodyPr/>
        <a:lstStyle/>
        <a:p>
          <a:endParaRPr lang="en-US"/>
        </a:p>
      </dgm:t>
    </dgm:pt>
    <dgm:pt modelId="{006C4B6A-53C9-473E-9B6A-D668B4D6EB26}" type="sibTrans" cxnId="{09A591B8-0762-406E-8F2A-4723BED00993}">
      <dgm:prSet/>
      <dgm:spPr/>
      <dgm:t>
        <a:bodyPr/>
        <a:lstStyle/>
        <a:p>
          <a:endParaRPr lang="en-US"/>
        </a:p>
      </dgm:t>
    </dgm:pt>
    <dgm:pt modelId="{552386AD-D564-4B45-A68A-945C8905BFD6}">
      <dgm:prSet phldrT="[Text]"/>
      <dgm:spPr/>
      <dgm:t>
        <a:bodyPr/>
        <a:lstStyle/>
        <a:p>
          <a:r>
            <a:rPr lang="en-US" dirty="0"/>
            <a:t>Understanding the Problem</a:t>
          </a:r>
        </a:p>
      </dgm:t>
    </dgm:pt>
    <dgm:pt modelId="{FBB6B085-D585-46ED-B6BB-937D36E3C36C}" type="parTrans" cxnId="{8626A33E-58C2-4C44-A7A2-ECFBD3D717F2}">
      <dgm:prSet/>
      <dgm:spPr/>
      <dgm:t>
        <a:bodyPr/>
        <a:lstStyle/>
        <a:p>
          <a:endParaRPr lang="en-US"/>
        </a:p>
      </dgm:t>
    </dgm:pt>
    <dgm:pt modelId="{0718F3B6-83DE-4DC3-A6A2-594AA9E5819D}" type="sibTrans" cxnId="{8626A33E-58C2-4C44-A7A2-ECFBD3D717F2}">
      <dgm:prSet/>
      <dgm:spPr/>
      <dgm:t>
        <a:bodyPr/>
        <a:lstStyle/>
        <a:p>
          <a:endParaRPr lang="en-US"/>
        </a:p>
      </dgm:t>
    </dgm:pt>
    <dgm:pt modelId="{365691D4-9898-45CE-9011-CD3F98E11231}">
      <dgm:prSet phldrT="[Text]"/>
      <dgm:spPr>
        <a:solidFill>
          <a:schemeClr val="l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/>
            <a:t>Sentimental  Analysis</a:t>
          </a:r>
        </a:p>
      </dgm:t>
    </dgm:pt>
    <dgm:pt modelId="{21EE098F-F80F-4664-AB30-D99A65E58AB3}" type="parTrans" cxnId="{BB83FB92-B725-4FC6-A956-6185C47C9D04}">
      <dgm:prSet/>
      <dgm:spPr/>
      <dgm:t>
        <a:bodyPr/>
        <a:lstStyle/>
        <a:p>
          <a:endParaRPr lang="en-US"/>
        </a:p>
      </dgm:t>
    </dgm:pt>
    <dgm:pt modelId="{69DC0E26-F146-4AD4-B94C-6627AA9DF047}" type="sibTrans" cxnId="{BB83FB92-B725-4FC6-A956-6185C47C9D04}">
      <dgm:prSet/>
      <dgm:spPr/>
      <dgm:t>
        <a:bodyPr/>
        <a:lstStyle/>
        <a:p>
          <a:endParaRPr lang="en-US"/>
        </a:p>
      </dgm:t>
    </dgm:pt>
    <dgm:pt modelId="{87AE2EEB-3093-6D47-8873-24F8D95D05AD}">
      <dgm:prSet/>
      <dgm:spPr/>
      <dgm:t>
        <a:bodyPr/>
        <a:lstStyle/>
        <a:p>
          <a:r>
            <a:rPr lang="en-US" dirty="0"/>
            <a:t>Sentimental Classification</a:t>
          </a:r>
        </a:p>
      </dgm:t>
    </dgm:pt>
    <dgm:pt modelId="{E4F5422F-E9D1-FF4E-B4C9-E7D1FBDE4F66}" type="parTrans" cxnId="{F3E16BDB-5764-9E4C-BBB6-7E2B80F2146C}">
      <dgm:prSet/>
      <dgm:spPr/>
      <dgm:t>
        <a:bodyPr/>
        <a:lstStyle/>
        <a:p>
          <a:endParaRPr lang="en-US"/>
        </a:p>
      </dgm:t>
    </dgm:pt>
    <dgm:pt modelId="{1FA96CEE-41E7-C74E-8F43-92B244BB3A96}" type="sibTrans" cxnId="{F3E16BDB-5764-9E4C-BBB6-7E2B80F2146C}">
      <dgm:prSet/>
      <dgm:spPr/>
      <dgm:t>
        <a:bodyPr/>
        <a:lstStyle/>
        <a:p>
          <a:endParaRPr lang="en-US"/>
        </a:p>
      </dgm:t>
    </dgm:pt>
    <dgm:pt modelId="{C5DBBC66-32AB-4A86-A241-F4DC43CC7D09}" type="pres">
      <dgm:prSet presAssocID="{2529B458-A6D6-426F-8566-0650785312A2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76FA054A-5D59-9D41-A5EB-2615605BCA7C}" type="pres">
      <dgm:prSet presAssocID="{C8B22E86-E23B-47B5-91B5-9E796FE916F0}" presName="Accent6" presStyleCnt="0"/>
      <dgm:spPr/>
    </dgm:pt>
    <dgm:pt modelId="{70B84236-0B0A-4140-83CA-FC7D9A63BD74}" type="pres">
      <dgm:prSet presAssocID="{C8B22E86-E23B-47B5-91B5-9E796FE916F0}" presName="Accent" presStyleLbl="node1" presStyleIdx="0" presStyleCnt="6"/>
      <dgm:spPr>
        <a:gradFill rotWithShape="0">
          <a:gsLst>
            <a:gs pos="0">
              <a:schemeClr val="accent4">
                <a:hueOff val="0"/>
                <a:satOff val="0"/>
                <a:alphaOff val="0"/>
                <a:satMod val="103000"/>
                <a:tint val="94000"/>
                <a:lumMod val="0"/>
                <a:lumOff val="100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</dgm:pt>
    <dgm:pt modelId="{595A6317-1B73-F543-833B-F8DA3E492077}" type="pres">
      <dgm:prSet presAssocID="{C8B22E86-E23B-47B5-91B5-9E796FE916F0}" presName="ParentBackground6" presStyleCnt="0"/>
      <dgm:spPr/>
    </dgm:pt>
    <dgm:pt modelId="{1EB012D3-42E5-4680-88C7-E6298433A8F9}" type="pres">
      <dgm:prSet presAssocID="{C8B22E86-E23B-47B5-91B5-9E796FE916F0}" presName="ParentBackground" presStyleLbl="fgAcc1" presStyleIdx="0" presStyleCnt="6"/>
      <dgm:spPr/>
    </dgm:pt>
    <dgm:pt modelId="{B0DA4666-54C9-3441-9DE9-21B8EE24B43C}" type="pres">
      <dgm:prSet presAssocID="{C8B22E86-E23B-47B5-91B5-9E796FE916F0}" presName="Parent6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76C9833F-930B-EE4E-85CF-28EBC7A1F8ED}" type="pres">
      <dgm:prSet presAssocID="{87AE2EEB-3093-6D47-8873-24F8D95D05AD}" presName="Accent5" presStyleCnt="0"/>
      <dgm:spPr/>
    </dgm:pt>
    <dgm:pt modelId="{A05E7DBD-FB2C-AE4F-B577-9626D360C460}" type="pres">
      <dgm:prSet presAssocID="{87AE2EEB-3093-6D47-8873-24F8D95D05AD}" presName="Accent" presStyleLbl="node1" presStyleIdx="1" presStyleCnt="6"/>
      <dgm:spPr>
        <a:effectLst>
          <a:glow rad="127000">
            <a:srgbClr val="FF0000"/>
          </a:glow>
        </a:effectLst>
      </dgm:spPr>
    </dgm:pt>
    <dgm:pt modelId="{C149B8B5-554C-B244-A777-6D6432531C7D}" type="pres">
      <dgm:prSet presAssocID="{87AE2EEB-3093-6D47-8873-24F8D95D05AD}" presName="ParentBackground5" presStyleCnt="0"/>
      <dgm:spPr/>
    </dgm:pt>
    <dgm:pt modelId="{35F52F6E-28DB-F343-AA39-320C6D3B288E}" type="pres">
      <dgm:prSet presAssocID="{87AE2EEB-3093-6D47-8873-24F8D95D05AD}" presName="ParentBackground" presStyleLbl="fgAcc1" presStyleIdx="1" presStyleCnt="6"/>
      <dgm:spPr/>
    </dgm:pt>
    <dgm:pt modelId="{297B5942-C7AC-A049-9E51-430A580F063B}" type="pres">
      <dgm:prSet presAssocID="{87AE2EEB-3093-6D47-8873-24F8D95D05AD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E87DE4EF-DEB4-4F3E-9BEB-5E2C2B0F275D}" type="pres">
      <dgm:prSet presAssocID="{365691D4-9898-45CE-9011-CD3F98E11231}" presName="Accent4" presStyleCnt="0"/>
      <dgm:spPr/>
    </dgm:pt>
    <dgm:pt modelId="{9CC6CB7E-2B9D-4BD5-AF65-7ADAFD836A54}" type="pres">
      <dgm:prSet presAssocID="{365691D4-9898-45CE-9011-CD3F98E11231}" presName="Accent" presStyleLbl="node1" presStyleIdx="2" presStyleCnt="6"/>
      <dgm:spPr>
        <a:gradFill rotWithShape="0">
          <a:gsLst>
            <a:gs pos="0">
              <a:schemeClr val="accent4">
                <a:hueOff val="2598923"/>
                <a:satOff val="-11992"/>
                <a:alphaOff val="0"/>
                <a:satMod val="103000"/>
                <a:tint val="94000"/>
                <a:lumMod val="38000"/>
                <a:lumOff val="62000"/>
              </a:schemeClr>
            </a:gs>
            <a:gs pos="0">
              <a:schemeClr val="accent4">
                <a:hueOff val="2598923"/>
                <a:satOff val="-11992"/>
                <a:lumOff val="4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2598923"/>
                <a:satOff val="-11992"/>
                <a:lumOff val="441"/>
                <a:alphaOff val="0"/>
                <a:lumMod val="99000"/>
                <a:satMod val="120000"/>
                <a:shade val="78000"/>
              </a:schemeClr>
            </a:gs>
          </a:gsLst>
        </a:gradFill>
        <a:effectLst>
          <a:glow rad="127000">
            <a:srgbClr val="0070C0"/>
          </a:glow>
        </a:effectLst>
      </dgm:spPr>
    </dgm:pt>
    <dgm:pt modelId="{EA808C40-6669-4CAC-A111-143FB1F408CB}" type="pres">
      <dgm:prSet presAssocID="{365691D4-9898-45CE-9011-CD3F98E11231}" presName="ParentBackground4" presStyleCnt="0"/>
      <dgm:spPr/>
    </dgm:pt>
    <dgm:pt modelId="{60D664A1-3BBF-4ED4-B02A-8246956EFDF2}" type="pres">
      <dgm:prSet presAssocID="{365691D4-9898-45CE-9011-CD3F98E11231}" presName="ParentBackground" presStyleLbl="fgAcc1" presStyleIdx="2" presStyleCnt="6"/>
      <dgm:spPr/>
    </dgm:pt>
    <dgm:pt modelId="{4CD4B3CC-6855-48E0-ABEE-12A2BE4DE549}" type="pres">
      <dgm:prSet presAssocID="{365691D4-9898-45CE-9011-CD3F98E11231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415A04F7-68F6-4904-9A26-5727374E961E}" type="pres">
      <dgm:prSet presAssocID="{C887CBD9-63A1-44FE-B20D-222F88D8D84C}" presName="Accent3" presStyleCnt="0"/>
      <dgm:spPr/>
    </dgm:pt>
    <dgm:pt modelId="{D36979F0-4002-4FE1-983A-0CDBA8E6CB0C}" type="pres">
      <dgm:prSet presAssocID="{C887CBD9-63A1-44FE-B20D-222F88D8D84C}" presName="Accent" presStyleLbl="node1" presStyleIdx="3" presStyleCnt="6"/>
      <dgm:spPr>
        <a:gradFill rotWithShape="0">
          <a:gsLst>
            <a:gs pos="0">
              <a:schemeClr val="accent4">
                <a:hueOff val="5197846"/>
                <a:satOff val="-23984"/>
                <a:alphaOff val="0"/>
                <a:satMod val="103000"/>
                <a:tint val="94000"/>
                <a:lumMod val="0"/>
                <a:lumOff val="100000"/>
              </a:schemeClr>
            </a:gs>
            <a:gs pos="50000">
              <a:schemeClr val="accent4">
                <a:hueOff val="5197846"/>
                <a:satOff val="-23984"/>
                <a:lumOff val="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5197846"/>
                <a:satOff val="-23984"/>
                <a:lumOff val="883"/>
                <a:alphaOff val="0"/>
                <a:lumMod val="99000"/>
                <a:satMod val="120000"/>
                <a:shade val="78000"/>
              </a:schemeClr>
            </a:gs>
          </a:gsLst>
        </a:gradFill>
        <a:effectLst>
          <a:glow rad="127000">
            <a:srgbClr val="7030A0"/>
          </a:glow>
        </a:effectLst>
      </dgm:spPr>
    </dgm:pt>
    <dgm:pt modelId="{DCC095DC-3FC6-452B-8CC6-925EAC0929F3}" type="pres">
      <dgm:prSet presAssocID="{C887CBD9-63A1-44FE-B20D-222F88D8D84C}" presName="ParentBackground3" presStyleCnt="0"/>
      <dgm:spPr/>
    </dgm:pt>
    <dgm:pt modelId="{0DE13F9D-3C5A-4BBE-95BB-71DD4B43FA04}" type="pres">
      <dgm:prSet presAssocID="{C887CBD9-63A1-44FE-B20D-222F88D8D84C}" presName="ParentBackground" presStyleLbl="fgAcc1" presStyleIdx="3" presStyleCnt="6"/>
      <dgm:spPr/>
    </dgm:pt>
    <dgm:pt modelId="{7F436798-A8BA-4CDF-969D-3B8E045AB3F7}" type="pres">
      <dgm:prSet presAssocID="{C887CBD9-63A1-44FE-B20D-222F88D8D84C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B074DB44-96C8-4191-B162-95E497DBB374}" type="pres">
      <dgm:prSet presAssocID="{E0600736-4D96-4912-880C-D98B7362CEBA}" presName="Accent2" presStyleCnt="0"/>
      <dgm:spPr/>
    </dgm:pt>
    <dgm:pt modelId="{FBBF43AC-A14E-4F75-A299-8513DA1946E9}" type="pres">
      <dgm:prSet presAssocID="{E0600736-4D96-4912-880C-D98B7362CEBA}" presName="Accent" presStyleLbl="node1" presStyleIdx="4" presStyleCnt="6"/>
      <dgm:spPr>
        <a:gradFill rotWithShape="0">
          <a:gsLst>
            <a:gs pos="0">
              <a:schemeClr val="accent4">
                <a:hueOff val="7796769"/>
                <a:satOff val="-35976"/>
                <a:alphaOff val="0"/>
                <a:satMod val="103000"/>
                <a:tint val="94000"/>
                <a:lumMod val="0"/>
                <a:lumOff val="100000"/>
              </a:schemeClr>
            </a:gs>
            <a:gs pos="50000">
              <a:schemeClr val="accent4">
                <a:hueOff val="7796769"/>
                <a:satOff val="-35976"/>
                <a:lumOff val="13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7796769"/>
                <a:satOff val="-35976"/>
                <a:lumOff val="1324"/>
                <a:alphaOff val="0"/>
                <a:lumMod val="99000"/>
                <a:satMod val="120000"/>
                <a:shade val="78000"/>
              </a:schemeClr>
            </a:gs>
          </a:gsLst>
        </a:gradFill>
        <a:effectLst>
          <a:glow rad="127000">
            <a:srgbClr val="C7503C"/>
          </a:glow>
        </a:effectLst>
      </dgm:spPr>
    </dgm:pt>
    <dgm:pt modelId="{1F4465B6-F1C7-4397-9CB1-DF177F3F3D81}" type="pres">
      <dgm:prSet presAssocID="{E0600736-4D96-4912-880C-D98B7362CEBA}" presName="ParentBackground2" presStyleCnt="0"/>
      <dgm:spPr/>
    </dgm:pt>
    <dgm:pt modelId="{C5B1BCED-EFD1-4700-A30F-BD0187822A88}" type="pres">
      <dgm:prSet presAssocID="{E0600736-4D96-4912-880C-D98B7362CEBA}" presName="ParentBackground" presStyleLbl="fgAcc1" presStyleIdx="4" presStyleCnt="6"/>
      <dgm:spPr/>
    </dgm:pt>
    <dgm:pt modelId="{76428477-6409-40CD-AC02-9F56885FA6CF}" type="pres">
      <dgm:prSet presAssocID="{E0600736-4D96-4912-880C-D98B7362CEBA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13056E2C-D7EE-4E27-BD1E-541B141BEDF2}" type="pres">
      <dgm:prSet presAssocID="{552386AD-D564-4B45-A68A-945C8905BFD6}" presName="Accent1" presStyleCnt="0"/>
      <dgm:spPr/>
    </dgm:pt>
    <dgm:pt modelId="{768F845F-42A6-46EE-A954-C47A432216E9}" type="pres">
      <dgm:prSet presAssocID="{552386AD-D564-4B45-A68A-945C8905BFD6}" presName="Accent" presStyleLbl="node1" presStyleIdx="5" presStyleCnt="6"/>
      <dgm:spPr>
        <a:gradFill rotWithShape="0">
          <a:gsLst>
            <a:gs pos="0">
              <a:schemeClr val="accent4">
                <a:hueOff val="10395692"/>
                <a:satOff val="-47968"/>
                <a:alphaOff val="0"/>
                <a:satMod val="103000"/>
                <a:tint val="94000"/>
                <a:lumMod val="0"/>
                <a:lumOff val="100000"/>
              </a:schemeClr>
            </a:gs>
            <a:gs pos="90000">
              <a:schemeClr val="accent4">
                <a:hueOff val="10395692"/>
                <a:satOff val="-47968"/>
                <a:lumOff val="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0395692"/>
                <a:satOff val="-47968"/>
                <a:lumOff val="1765"/>
                <a:alphaOff val="0"/>
                <a:lumMod val="99000"/>
                <a:satMod val="120000"/>
                <a:shade val="78000"/>
              </a:schemeClr>
            </a:gs>
          </a:gsLst>
        </a:gradFill>
        <a:effectLst>
          <a:glow rad="127000">
            <a:schemeClr val="accent6">
              <a:lumMod val="75000"/>
            </a:schemeClr>
          </a:glow>
        </a:effectLst>
      </dgm:spPr>
    </dgm:pt>
    <dgm:pt modelId="{FC72EA50-9527-4E22-919F-DA697A96A4B6}" type="pres">
      <dgm:prSet presAssocID="{552386AD-D564-4B45-A68A-945C8905BFD6}" presName="ParentBackground1" presStyleCnt="0"/>
      <dgm:spPr/>
    </dgm:pt>
    <dgm:pt modelId="{87DA01B5-8A46-4546-A678-F5B3457E1675}" type="pres">
      <dgm:prSet presAssocID="{552386AD-D564-4B45-A68A-945C8905BFD6}" presName="ParentBackground" presStyleLbl="fgAcc1" presStyleIdx="5" presStyleCnt="6"/>
      <dgm:spPr/>
    </dgm:pt>
    <dgm:pt modelId="{7CEE0B92-224C-4D5C-BE2F-E4330C42D451}" type="pres">
      <dgm:prSet presAssocID="{552386AD-D564-4B45-A68A-945C8905BFD6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D2D77207-2129-304C-847E-01AE7E5305E0}" type="presOf" srcId="{552386AD-D564-4B45-A68A-945C8905BFD6}" destId="{7CEE0B92-224C-4D5C-BE2F-E4330C42D451}" srcOrd="1" destOrd="0" presId="urn:microsoft.com/office/officeart/2011/layout/CircleProcess"/>
    <dgm:cxn modelId="{D33D1E16-B3D3-9B4D-BE48-0F40F52131D7}" type="presOf" srcId="{2529B458-A6D6-426F-8566-0650785312A2}" destId="{C5DBBC66-32AB-4A86-A241-F4DC43CC7D09}" srcOrd="0" destOrd="0" presId="urn:microsoft.com/office/officeart/2011/layout/CircleProcess"/>
    <dgm:cxn modelId="{8626A33E-58C2-4C44-A7A2-ECFBD3D717F2}" srcId="{2529B458-A6D6-426F-8566-0650785312A2}" destId="{552386AD-D564-4B45-A68A-945C8905BFD6}" srcOrd="0" destOrd="0" parTransId="{FBB6B085-D585-46ED-B6BB-937D36E3C36C}" sibTransId="{0718F3B6-83DE-4DC3-A6A2-594AA9E5819D}"/>
    <dgm:cxn modelId="{54ACC555-4CBE-924A-A70D-B27AEE0DCBD7}" type="presOf" srcId="{552386AD-D564-4B45-A68A-945C8905BFD6}" destId="{87DA01B5-8A46-4546-A678-F5B3457E1675}" srcOrd="0" destOrd="0" presId="urn:microsoft.com/office/officeart/2011/layout/CircleProcess"/>
    <dgm:cxn modelId="{8246AC59-4841-1042-81FC-1981F5243108}" type="presOf" srcId="{87AE2EEB-3093-6D47-8873-24F8D95D05AD}" destId="{297B5942-C7AC-A049-9E51-430A580F063B}" srcOrd="1" destOrd="0" presId="urn:microsoft.com/office/officeart/2011/layout/CircleProcess"/>
    <dgm:cxn modelId="{2519DD7A-AA21-9D42-A344-AE79BFBF5283}" type="presOf" srcId="{E0600736-4D96-4912-880C-D98B7362CEBA}" destId="{C5B1BCED-EFD1-4700-A30F-BD0187822A88}" srcOrd="0" destOrd="0" presId="urn:microsoft.com/office/officeart/2011/layout/CircleProcess"/>
    <dgm:cxn modelId="{0E89487E-6285-4089-A355-8B949F815237}" srcId="{2529B458-A6D6-426F-8566-0650785312A2}" destId="{C887CBD9-63A1-44FE-B20D-222F88D8D84C}" srcOrd="2" destOrd="0" parTransId="{0F92C12E-5257-4506-BA8C-D29E53CE8B42}" sibTransId="{2169022E-90C7-4D2C-9780-676559DDCE18}"/>
    <dgm:cxn modelId="{ECEB5484-E3C8-4142-AF39-09DC483D6C82}" type="presOf" srcId="{365691D4-9898-45CE-9011-CD3F98E11231}" destId="{4CD4B3CC-6855-48E0-ABEE-12A2BE4DE549}" srcOrd="1" destOrd="0" presId="urn:microsoft.com/office/officeart/2011/layout/CircleProcess"/>
    <dgm:cxn modelId="{BB83FB92-B725-4FC6-A956-6185C47C9D04}" srcId="{2529B458-A6D6-426F-8566-0650785312A2}" destId="{365691D4-9898-45CE-9011-CD3F98E11231}" srcOrd="3" destOrd="0" parTransId="{21EE098F-F80F-4664-AB30-D99A65E58AB3}" sibTransId="{69DC0E26-F146-4AD4-B94C-6627AA9DF047}"/>
    <dgm:cxn modelId="{8FE5AF96-EFE5-2E49-A75A-87F01C7138EA}" type="presOf" srcId="{C887CBD9-63A1-44FE-B20D-222F88D8D84C}" destId="{0DE13F9D-3C5A-4BBE-95BB-71DD4B43FA04}" srcOrd="0" destOrd="0" presId="urn:microsoft.com/office/officeart/2011/layout/CircleProcess"/>
    <dgm:cxn modelId="{DD87A0A6-E798-7347-ABD3-70BDC884436D}" type="presOf" srcId="{87AE2EEB-3093-6D47-8873-24F8D95D05AD}" destId="{35F52F6E-28DB-F343-AA39-320C6D3B288E}" srcOrd="0" destOrd="0" presId="urn:microsoft.com/office/officeart/2011/layout/CircleProcess"/>
    <dgm:cxn modelId="{17D102B8-82B3-594F-9F1E-4BF533230E51}" type="presOf" srcId="{365691D4-9898-45CE-9011-CD3F98E11231}" destId="{60D664A1-3BBF-4ED4-B02A-8246956EFDF2}" srcOrd="0" destOrd="0" presId="urn:microsoft.com/office/officeart/2011/layout/CircleProcess"/>
    <dgm:cxn modelId="{09A591B8-0762-406E-8F2A-4723BED00993}" srcId="{2529B458-A6D6-426F-8566-0650785312A2}" destId="{C8B22E86-E23B-47B5-91B5-9E796FE916F0}" srcOrd="5" destOrd="0" parTransId="{C53AC477-9EC0-41A7-9421-ADFEAADFF273}" sibTransId="{006C4B6A-53C9-473E-9B6A-D668B4D6EB26}"/>
    <dgm:cxn modelId="{3A46F9D3-28D9-934A-9CB0-2DAEDEFCFE09}" type="presOf" srcId="{C8B22E86-E23B-47B5-91B5-9E796FE916F0}" destId="{1EB012D3-42E5-4680-88C7-E6298433A8F9}" srcOrd="0" destOrd="0" presId="urn:microsoft.com/office/officeart/2011/layout/CircleProcess"/>
    <dgm:cxn modelId="{F3E16BDB-5764-9E4C-BBB6-7E2B80F2146C}" srcId="{2529B458-A6D6-426F-8566-0650785312A2}" destId="{87AE2EEB-3093-6D47-8873-24F8D95D05AD}" srcOrd="4" destOrd="0" parTransId="{E4F5422F-E9D1-FF4E-B4C9-E7D1FBDE4F66}" sibTransId="{1FA96CEE-41E7-C74E-8F43-92B244BB3A96}"/>
    <dgm:cxn modelId="{CB707FDC-47BD-284F-8D87-936A0DAA0E19}" type="presOf" srcId="{C887CBD9-63A1-44FE-B20D-222F88D8D84C}" destId="{7F436798-A8BA-4CDF-969D-3B8E045AB3F7}" srcOrd="1" destOrd="0" presId="urn:microsoft.com/office/officeart/2011/layout/CircleProcess"/>
    <dgm:cxn modelId="{A84EC8E0-66CF-4050-B81A-F821C1B8761D}" srcId="{2529B458-A6D6-426F-8566-0650785312A2}" destId="{E0600736-4D96-4912-880C-D98B7362CEBA}" srcOrd="1" destOrd="0" parTransId="{B9D12BA6-086D-4888-91C8-4EFC8956FCFA}" sibTransId="{2C1C4C38-77DF-4729-9DD6-B1C65A87E316}"/>
    <dgm:cxn modelId="{6DC639E2-767D-F643-82F3-FE771929CE85}" type="presOf" srcId="{E0600736-4D96-4912-880C-D98B7362CEBA}" destId="{76428477-6409-40CD-AC02-9F56885FA6CF}" srcOrd="1" destOrd="0" presId="urn:microsoft.com/office/officeart/2011/layout/CircleProcess"/>
    <dgm:cxn modelId="{DF497EF8-EA92-F148-A2DB-5AB2835383DF}" type="presOf" srcId="{C8B22E86-E23B-47B5-91B5-9E796FE916F0}" destId="{B0DA4666-54C9-3441-9DE9-21B8EE24B43C}" srcOrd="1" destOrd="0" presId="urn:microsoft.com/office/officeart/2011/layout/CircleProcess"/>
    <dgm:cxn modelId="{ED40F98E-498A-A344-9371-E72B9E60DC66}" type="presParOf" srcId="{C5DBBC66-32AB-4A86-A241-F4DC43CC7D09}" destId="{76FA054A-5D59-9D41-A5EB-2615605BCA7C}" srcOrd="0" destOrd="0" presId="urn:microsoft.com/office/officeart/2011/layout/CircleProcess"/>
    <dgm:cxn modelId="{CA30F70C-B5AC-924D-89EF-FCB31ADB73A8}" type="presParOf" srcId="{76FA054A-5D59-9D41-A5EB-2615605BCA7C}" destId="{70B84236-0B0A-4140-83CA-FC7D9A63BD74}" srcOrd="0" destOrd="0" presId="urn:microsoft.com/office/officeart/2011/layout/CircleProcess"/>
    <dgm:cxn modelId="{CAA2C379-C396-A540-B48A-D124F0F18041}" type="presParOf" srcId="{C5DBBC66-32AB-4A86-A241-F4DC43CC7D09}" destId="{595A6317-1B73-F543-833B-F8DA3E492077}" srcOrd="1" destOrd="0" presId="urn:microsoft.com/office/officeart/2011/layout/CircleProcess"/>
    <dgm:cxn modelId="{72622194-7DFE-914A-BB59-5D500842C69C}" type="presParOf" srcId="{595A6317-1B73-F543-833B-F8DA3E492077}" destId="{1EB012D3-42E5-4680-88C7-E6298433A8F9}" srcOrd="0" destOrd="0" presId="urn:microsoft.com/office/officeart/2011/layout/CircleProcess"/>
    <dgm:cxn modelId="{1B77840D-EE96-6543-A813-EDA4A4F8EF22}" type="presParOf" srcId="{C5DBBC66-32AB-4A86-A241-F4DC43CC7D09}" destId="{B0DA4666-54C9-3441-9DE9-21B8EE24B43C}" srcOrd="2" destOrd="0" presId="urn:microsoft.com/office/officeart/2011/layout/CircleProcess"/>
    <dgm:cxn modelId="{DECC6FCE-83C5-5C43-8DCD-8D15F2EBDEB7}" type="presParOf" srcId="{C5DBBC66-32AB-4A86-A241-F4DC43CC7D09}" destId="{76C9833F-930B-EE4E-85CF-28EBC7A1F8ED}" srcOrd="3" destOrd="0" presId="urn:microsoft.com/office/officeart/2011/layout/CircleProcess"/>
    <dgm:cxn modelId="{FBBEBB04-DDF9-394E-9D59-611950D16623}" type="presParOf" srcId="{76C9833F-930B-EE4E-85CF-28EBC7A1F8ED}" destId="{A05E7DBD-FB2C-AE4F-B577-9626D360C460}" srcOrd="0" destOrd="0" presId="urn:microsoft.com/office/officeart/2011/layout/CircleProcess"/>
    <dgm:cxn modelId="{32ACE315-5C34-AC47-97DD-3F3741287C29}" type="presParOf" srcId="{C5DBBC66-32AB-4A86-A241-F4DC43CC7D09}" destId="{C149B8B5-554C-B244-A777-6D6432531C7D}" srcOrd="4" destOrd="0" presId="urn:microsoft.com/office/officeart/2011/layout/CircleProcess"/>
    <dgm:cxn modelId="{0F803A24-FD49-A340-AAE1-246E8E0635A1}" type="presParOf" srcId="{C149B8B5-554C-B244-A777-6D6432531C7D}" destId="{35F52F6E-28DB-F343-AA39-320C6D3B288E}" srcOrd="0" destOrd="0" presId="urn:microsoft.com/office/officeart/2011/layout/CircleProcess"/>
    <dgm:cxn modelId="{4494C50A-5060-4845-A150-23D40B707D4D}" type="presParOf" srcId="{C5DBBC66-32AB-4A86-A241-F4DC43CC7D09}" destId="{297B5942-C7AC-A049-9E51-430A580F063B}" srcOrd="5" destOrd="0" presId="urn:microsoft.com/office/officeart/2011/layout/CircleProcess"/>
    <dgm:cxn modelId="{1788F5F0-D796-1240-88CE-09F39651596E}" type="presParOf" srcId="{C5DBBC66-32AB-4A86-A241-F4DC43CC7D09}" destId="{E87DE4EF-DEB4-4F3E-9BEB-5E2C2B0F275D}" srcOrd="6" destOrd="0" presId="urn:microsoft.com/office/officeart/2011/layout/CircleProcess"/>
    <dgm:cxn modelId="{ADFFE9CA-A6E4-7843-A469-BA3D64E624AA}" type="presParOf" srcId="{E87DE4EF-DEB4-4F3E-9BEB-5E2C2B0F275D}" destId="{9CC6CB7E-2B9D-4BD5-AF65-7ADAFD836A54}" srcOrd="0" destOrd="0" presId="urn:microsoft.com/office/officeart/2011/layout/CircleProcess"/>
    <dgm:cxn modelId="{B0B7C209-5519-5541-965A-CE97C237F523}" type="presParOf" srcId="{C5DBBC66-32AB-4A86-A241-F4DC43CC7D09}" destId="{EA808C40-6669-4CAC-A111-143FB1F408CB}" srcOrd="7" destOrd="0" presId="urn:microsoft.com/office/officeart/2011/layout/CircleProcess"/>
    <dgm:cxn modelId="{62B7F206-6726-5A4A-9B8C-F5AD6950C467}" type="presParOf" srcId="{EA808C40-6669-4CAC-A111-143FB1F408CB}" destId="{60D664A1-3BBF-4ED4-B02A-8246956EFDF2}" srcOrd="0" destOrd="0" presId="urn:microsoft.com/office/officeart/2011/layout/CircleProcess"/>
    <dgm:cxn modelId="{78A11836-5A94-4E44-8401-C689CCC94062}" type="presParOf" srcId="{C5DBBC66-32AB-4A86-A241-F4DC43CC7D09}" destId="{4CD4B3CC-6855-48E0-ABEE-12A2BE4DE549}" srcOrd="8" destOrd="0" presId="urn:microsoft.com/office/officeart/2011/layout/CircleProcess"/>
    <dgm:cxn modelId="{6A798486-15EA-6F47-9E4E-CBAAF712A2D3}" type="presParOf" srcId="{C5DBBC66-32AB-4A86-A241-F4DC43CC7D09}" destId="{415A04F7-68F6-4904-9A26-5727374E961E}" srcOrd="9" destOrd="0" presId="urn:microsoft.com/office/officeart/2011/layout/CircleProcess"/>
    <dgm:cxn modelId="{D9AE953B-E81B-354D-B3E7-767813969DF7}" type="presParOf" srcId="{415A04F7-68F6-4904-9A26-5727374E961E}" destId="{D36979F0-4002-4FE1-983A-0CDBA8E6CB0C}" srcOrd="0" destOrd="0" presId="urn:microsoft.com/office/officeart/2011/layout/CircleProcess"/>
    <dgm:cxn modelId="{7647F0F8-B12A-1B44-B717-4C217220625A}" type="presParOf" srcId="{C5DBBC66-32AB-4A86-A241-F4DC43CC7D09}" destId="{DCC095DC-3FC6-452B-8CC6-925EAC0929F3}" srcOrd="10" destOrd="0" presId="urn:microsoft.com/office/officeart/2011/layout/CircleProcess"/>
    <dgm:cxn modelId="{5BC728FC-822B-CF40-850F-BD19C4538D1A}" type="presParOf" srcId="{DCC095DC-3FC6-452B-8CC6-925EAC0929F3}" destId="{0DE13F9D-3C5A-4BBE-95BB-71DD4B43FA04}" srcOrd="0" destOrd="0" presId="urn:microsoft.com/office/officeart/2011/layout/CircleProcess"/>
    <dgm:cxn modelId="{8B6945F6-DE6F-F74F-AC82-5AC02EEBF17A}" type="presParOf" srcId="{C5DBBC66-32AB-4A86-A241-F4DC43CC7D09}" destId="{7F436798-A8BA-4CDF-969D-3B8E045AB3F7}" srcOrd="11" destOrd="0" presId="urn:microsoft.com/office/officeart/2011/layout/CircleProcess"/>
    <dgm:cxn modelId="{D8E886C9-99BB-774C-967B-8140DD9336E8}" type="presParOf" srcId="{C5DBBC66-32AB-4A86-A241-F4DC43CC7D09}" destId="{B074DB44-96C8-4191-B162-95E497DBB374}" srcOrd="12" destOrd="0" presId="urn:microsoft.com/office/officeart/2011/layout/CircleProcess"/>
    <dgm:cxn modelId="{DC6AAFDA-B2C6-9F4D-BFCC-A2BC9FF1871C}" type="presParOf" srcId="{B074DB44-96C8-4191-B162-95E497DBB374}" destId="{FBBF43AC-A14E-4F75-A299-8513DA1946E9}" srcOrd="0" destOrd="0" presId="urn:microsoft.com/office/officeart/2011/layout/CircleProcess"/>
    <dgm:cxn modelId="{4D1FAB8D-AF8A-EF42-85BB-E592DFC42D7E}" type="presParOf" srcId="{C5DBBC66-32AB-4A86-A241-F4DC43CC7D09}" destId="{1F4465B6-F1C7-4397-9CB1-DF177F3F3D81}" srcOrd="13" destOrd="0" presId="urn:microsoft.com/office/officeart/2011/layout/CircleProcess"/>
    <dgm:cxn modelId="{3F0C0A92-BDDB-1044-91E5-1F76CCD33FEE}" type="presParOf" srcId="{1F4465B6-F1C7-4397-9CB1-DF177F3F3D81}" destId="{C5B1BCED-EFD1-4700-A30F-BD0187822A88}" srcOrd="0" destOrd="0" presId="urn:microsoft.com/office/officeart/2011/layout/CircleProcess"/>
    <dgm:cxn modelId="{711AD618-D065-474F-937F-BF3992F14817}" type="presParOf" srcId="{C5DBBC66-32AB-4A86-A241-F4DC43CC7D09}" destId="{76428477-6409-40CD-AC02-9F56885FA6CF}" srcOrd="14" destOrd="0" presId="urn:microsoft.com/office/officeart/2011/layout/CircleProcess"/>
    <dgm:cxn modelId="{B31AEE51-2F1C-364A-AC8A-9033926C3C60}" type="presParOf" srcId="{C5DBBC66-32AB-4A86-A241-F4DC43CC7D09}" destId="{13056E2C-D7EE-4E27-BD1E-541B141BEDF2}" srcOrd="15" destOrd="0" presId="urn:microsoft.com/office/officeart/2011/layout/CircleProcess"/>
    <dgm:cxn modelId="{0322CF0E-74B3-644F-99CE-A2871A5259B5}" type="presParOf" srcId="{13056E2C-D7EE-4E27-BD1E-541B141BEDF2}" destId="{768F845F-42A6-46EE-A954-C47A432216E9}" srcOrd="0" destOrd="0" presId="urn:microsoft.com/office/officeart/2011/layout/CircleProcess"/>
    <dgm:cxn modelId="{7C3CF3F2-3E98-124F-B704-6B206BA21C2A}" type="presParOf" srcId="{C5DBBC66-32AB-4A86-A241-F4DC43CC7D09}" destId="{FC72EA50-9527-4E22-919F-DA697A96A4B6}" srcOrd="16" destOrd="0" presId="urn:microsoft.com/office/officeart/2011/layout/CircleProcess"/>
    <dgm:cxn modelId="{056ED6DE-ED02-0946-A0CB-848FCC117AEA}" type="presParOf" srcId="{FC72EA50-9527-4E22-919F-DA697A96A4B6}" destId="{87DA01B5-8A46-4546-A678-F5B3457E1675}" srcOrd="0" destOrd="0" presId="urn:microsoft.com/office/officeart/2011/layout/CircleProcess"/>
    <dgm:cxn modelId="{717E1A13-C5AE-C945-AB53-F760578AA175}" type="presParOf" srcId="{C5DBBC66-32AB-4A86-A241-F4DC43CC7D09}" destId="{7CEE0B92-224C-4D5C-BE2F-E4330C42D451}" srcOrd="17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B84236-0B0A-4140-83CA-FC7D9A63BD74}">
      <dsp:nvSpPr>
        <dsp:cNvPr id="0" name=""/>
        <dsp:cNvSpPr/>
      </dsp:nvSpPr>
      <dsp:spPr>
        <a:xfrm>
          <a:off x="10209815" y="1425428"/>
          <a:ext cx="1882075" cy="188171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alphaOff val="0"/>
                <a:satMod val="103000"/>
                <a:tint val="94000"/>
                <a:lumMod val="0"/>
                <a:lumOff val="100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B012D3-42E5-4680-88C7-E6298433A8F9}">
      <dsp:nvSpPr>
        <dsp:cNvPr id="0" name=""/>
        <dsp:cNvSpPr/>
      </dsp:nvSpPr>
      <dsp:spPr>
        <a:xfrm>
          <a:off x="10273189" y="1488163"/>
          <a:ext cx="1756524" cy="175624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glow rad="127000">
            <a:schemeClr val="accent6">
              <a:lumMod val="60000"/>
              <a:lumOff val="40000"/>
            </a:schemeClr>
          </a:glo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Results</a:t>
          </a:r>
        </a:p>
      </dsp:txBody>
      <dsp:txXfrm>
        <a:off x="10524291" y="1739102"/>
        <a:ext cx="1254318" cy="1254368"/>
      </dsp:txXfrm>
    </dsp:sp>
    <dsp:sp modelId="{A05E7DBD-FB2C-AE4F-B577-9626D360C460}">
      <dsp:nvSpPr>
        <dsp:cNvPr id="0" name=""/>
        <dsp:cNvSpPr/>
      </dsp:nvSpPr>
      <dsp:spPr>
        <a:xfrm rot="2700000">
          <a:off x="8265694" y="1425216"/>
          <a:ext cx="1881810" cy="1881810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4">
                <a:hueOff val="2079139"/>
                <a:satOff val="-9594"/>
                <a:lumOff val="35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2079139"/>
                <a:satOff val="-9594"/>
                <a:lumOff val="35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2079139"/>
                <a:satOff val="-9594"/>
                <a:lumOff val="35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glow rad="127000">
            <a:srgbClr val="FF0000"/>
          </a:glo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5F52F6E-28DB-F343-AA39-320C6D3B288E}">
      <dsp:nvSpPr>
        <dsp:cNvPr id="0" name=""/>
        <dsp:cNvSpPr/>
      </dsp:nvSpPr>
      <dsp:spPr>
        <a:xfrm>
          <a:off x="8328935" y="1488163"/>
          <a:ext cx="1756524" cy="175624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2079139"/>
              <a:satOff val="-9594"/>
              <a:lumOff val="353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Sentimental Classification</a:t>
          </a:r>
        </a:p>
      </dsp:txBody>
      <dsp:txXfrm>
        <a:off x="8580038" y="1739102"/>
        <a:ext cx="1254318" cy="1254368"/>
      </dsp:txXfrm>
    </dsp:sp>
    <dsp:sp modelId="{9CC6CB7E-2B9D-4BD5-AF65-7ADAFD836A54}">
      <dsp:nvSpPr>
        <dsp:cNvPr id="0" name=""/>
        <dsp:cNvSpPr/>
      </dsp:nvSpPr>
      <dsp:spPr>
        <a:xfrm rot="2700000">
          <a:off x="6321441" y="1425216"/>
          <a:ext cx="1881810" cy="1881810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4">
                <a:hueOff val="2598923"/>
                <a:satOff val="-11992"/>
                <a:alphaOff val="0"/>
                <a:satMod val="103000"/>
                <a:tint val="94000"/>
                <a:lumMod val="38000"/>
                <a:lumOff val="62000"/>
              </a:schemeClr>
            </a:gs>
            <a:gs pos="0">
              <a:schemeClr val="accent4">
                <a:hueOff val="2598923"/>
                <a:satOff val="-11992"/>
                <a:lumOff val="4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2598923"/>
                <a:satOff val="-11992"/>
                <a:lumOff val="4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glow rad="127000">
            <a:srgbClr val="0070C0"/>
          </a:glo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0D664A1-3BBF-4ED4-B02A-8246956EFDF2}">
      <dsp:nvSpPr>
        <dsp:cNvPr id="0" name=""/>
        <dsp:cNvSpPr/>
      </dsp:nvSpPr>
      <dsp:spPr>
        <a:xfrm>
          <a:off x="6384682" y="1488163"/>
          <a:ext cx="1756524" cy="1756247"/>
        </a:xfrm>
        <a:prstGeom prst="ellipse">
          <a:avLst/>
        </a:prstGeom>
        <a:solidFill>
          <a:schemeClr val="lt1">
            <a:hueOff val="0"/>
            <a:satOff val="0"/>
            <a:lumOff val="0"/>
          </a:schemeClr>
        </a:solidFill>
        <a:ln w="6350" cap="flat" cmpd="sng" algn="ctr">
          <a:solidFill>
            <a:schemeClr val="accent4">
              <a:hueOff val="4158277"/>
              <a:satOff val="-19187"/>
              <a:lumOff val="706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Sentimental  Analysis</a:t>
          </a:r>
        </a:p>
      </dsp:txBody>
      <dsp:txXfrm>
        <a:off x="6635784" y="1739102"/>
        <a:ext cx="1254318" cy="1254368"/>
      </dsp:txXfrm>
    </dsp:sp>
    <dsp:sp modelId="{D36979F0-4002-4FE1-983A-0CDBA8E6CB0C}">
      <dsp:nvSpPr>
        <dsp:cNvPr id="0" name=""/>
        <dsp:cNvSpPr/>
      </dsp:nvSpPr>
      <dsp:spPr>
        <a:xfrm rot="2700000">
          <a:off x="4377187" y="1425216"/>
          <a:ext cx="1881810" cy="1881810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4">
                <a:hueOff val="5197846"/>
                <a:satOff val="-23984"/>
                <a:alphaOff val="0"/>
                <a:satMod val="103000"/>
                <a:tint val="94000"/>
                <a:lumMod val="0"/>
                <a:lumOff val="100000"/>
              </a:schemeClr>
            </a:gs>
            <a:gs pos="50000">
              <a:schemeClr val="accent4">
                <a:hueOff val="5197846"/>
                <a:satOff val="-23984"/>
                <a:lumOff val="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5197846"/>
                <a:satOff val="-23984"/>
                <a:lumOff val="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glow rad="127000">
            <a:srgbClr val="7030A0"/>
          </a:glo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E13F9D-3C5A-4BBE-95BB-71DD4B43FA04}">
      <dsp:nvSpPr>
        <dsp:cNvPr id="0" name=""/>
        <dsp:cNvSpPr/>
      </dsp:nvSpPr>
      <dsp:spPr>
        <a:xfrm>
          <a:off x="4440428" y="1488163"/>
          <a:ext cx="1756524" cy="175624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6237415"/>
              <a:satOff val="-28781"/>
              <a:lumOff val="1059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Tokenization and Data Cleaning</a:t>
          </a:r>
        </a:p>
      </dsp:txBody>
      <dsp:txXfrm>
        <a:off x="4690335" y="1739102"/>
        <a:ext cx="1254318" cy="1254368"/>
      </dsp:txXfrm>
    </dsp:sp>
    <dsp:sp modelId="{FBBF43AC-A14E-4F75-A299-8513DA1946E9}">
      <dsp:nvSpPr>
        <dsp:cNvPr id="0" name=""/>
        <dsp:cNvSpPr/>
      </dsp:nvSpPr>
      <dsp:spPr>
        <a:xfrm rot="2700000">
          <a:off x="2432934" y="1425216"/>
          <a:ext cx="1881810" cy="1881810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4">
                <a:hueOff val="7796769"/>
                <a:satOff val="-35976"/>
                <a:alphaOff val="0"/>
                <a:satMod val="103000"/>
                <a:tint val="94000"/>
                <a:lumMod val="0"/>
                <a:lumOff val="100000"/>
              </a:schemeClr>
            </a:gs>
            <a:gs pos="50000">
              <a:schemeClr val="accent4">
                <a:hueOff val="7796769"/>
                <a:satOff val="-35976"/>
                <a:lumOff val="13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7796769"/>
                <a:satOff val="-35976"/>
                <a:lumOff val="13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glow rad="127000">
            <a:srgbClr val="C7503C"/>
          </a:glo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B1BCED-EFD1-4700-A30F-BD0187822A88}">
      <dsp:nvSpPr>
        <dsp:cNvPr id="0" name=""/>
        <dsp:cNvSpPr/>
      </dsp:nvSpPr>
      <dsp:spPr>
        <a:xfrm>
          <a:off x="2496175" y="1488163"/>
          <a:ext cx="1756524" cy="175624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8316554"/>
              <a:satOff val="-38374"/>
              <a:lumOff val="1412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Web Scrapping</a:t>
          </a:r>
        </a:p>
      </dsp:txBody>
      <dsp:txXfrm>
        <a:off x="2746082" y="1739102"/>
        <a:ext cx="1254318" cy="1254368"/>
      </dsp:txXfrm>
    </dsp:sp>
    <dsp:sp modelId="{768F845F-42A6-46EE-A954-C47A432216E9}">
      <dsp:nvSpPr>
        <dsp:cNvPr id="0" name=""/>
        <dsp:cNvSpPr/>
      </dsp:nvSpPr>
      <dsp:spPr>
        <a:xfrm rot="2700000">
          <a:off x="488680" y="1425216"/>
          <a:ext cx="1881810" cy="1881810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4">
                <a:hueOff val="10395692"/>
                <a:satOff val="-47968"/>
                <a:alphaOff val="0"/>
                <a:satMod val="103000"/>
                <a:tint val="94000"/>
                <a:lumMod val="0"/>
                <a:lumOff val="100000"/>
              </a:schemeClr>
            </a:gs>
            <a:gs pos="90000">
              <a:schemeClr val="accent4">
                <a:hueOff val="10395692"/>
                <a:satOff val="-47968"/>
                <a:lumOff val="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0395692"/>
                <a:satOff val="-47968"/>
                <a:lumOff val="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glow rad="127000">
            <a:schemeClr val="accent6">
              <a:lumMod val="75000"/>
            </a:schemeClr>
          </a:glo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DA01B5-8A46-4546-A678-F5B3457E1675}">
      <dsp:nvSpPr>
        <dsp:cNvPr id="0" name=""/>
        <dsp:cNvSpPr/>
      </dsp:nvSpPr>
      <dsp:spPr>
        <a:xfrm>
          <a:off x="550726" y="1488163"/>
          <a:ext cx="1756524" cy="175624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10395692"/>
              <a:satOff val="-47968"/>
              <a:lumOff val="1765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Understanding the Problem</a:t>
          </a:r>
        </a:p>
      </dsp:txBody>
      <dsp:txXfrm>
        <a:off x="801828" y="1739102"/>
        <a:ext cx="1254318" cy="12543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G>
</file>

<file path=ppt/media/image3.JP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47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79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45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91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67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24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145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121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65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01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80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35BB3-D0E2-E243-9899-A88789E27D75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88CB1-BD6A-3445-A367-64A3852E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230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tiff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4132" y="1524001"/>
            <a:ext cx="11868899" cy="2421874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3100" b="1" dirty="0">
                <a:latin typeface="Times New Roman" charset="0"/>
                <a:ea typeface="Times New Roman" charset="0"/>
                <a:cs typeface="Times New Roman" charset="0"/>
              </a:rPr>
              <a:t>INFO7390 Advanced Data Sciences and Architecture</a:t>
            </a:r>
            <a:br>
              <a:rPr lang="en-US" sz="4000" b="1" dirty="0"/>
            </a:br>
            <a:br>
              <a:rPr lang="en-US" b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</a:br>
            <a:r>
              <a:rPr lang="en-US" sz="3600" b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Sentiment</a:t>
            </a:r>
            <a:r>
              <a:rPr lang="en-US" sz="2700" b="1" dirty="0">
                <a:solidFill>
                  <a:srgbClr val="FF0000"/>
                </a:solidFill>
                <a:latin typeface="STSong" charset="-122"/>
                <a:ea typeface="STSong" charset="-122"/>
                <a:cs typeface="STSong" charset="-122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Analysis</a:t>
            </a:r>
            <a:r>
              <a:rPr lang="en-US" sz="2700" dirty="0"/>
              <a:t> </a:t>
            </a:r>
            <a:r>
              <a:rPr lang="en-US" sz="2700" b="1" dirty="0"/>
              <a:t>of</a:t>
            </a:r>
            <a:r>
              <a:rPr lang="en-US" sz="2700" dirty="0"/>
              <a:t> </a:t>
            </a:r>
            <a:r>
              <a:rPr lang="en-US" sz="4000" b="1" dirty="0">
                <a:latin typeface="American Typewriter" charset="0"/>
                <a:ea typeface="American Typewriter" charset="0"/>
                <a:cs typeface="American Typewriter" charset="0"/>
              </a:rPr>
              <a:t>Amazon</a:t>
            </a:r>
            <a:r>
              <a:rPr lang="en-US" sz="2700" dirty="0"/>
              <a:t> </a:t>
            </a:r>
            <a:r>
              <a:rPr lang="en-US" sz="5300" b="1" dirty="0">
                <a:latin typeface="Andale Mono" charset="0"/>
                <a:ea typeface="Andale Mono" charset="0"/>
                <a:cs typeface="Andale Mono" charset="0"/>
              </a:rPr>
              <a:t>Book</a:t>
            </a:r>
            <a:r>
              <a:rPr lang="en-US" sz="2700" dirty="0"/>
              <a:t> </a:t>
            </a:r>
            <a:r>
              <a:rPr lang="en-US" sz="2700" b="1" dirty="0">
                <a:latin typeface="Arial Narrow" charset="0"/>
                <a:ea typeface="Arial Narrow" charset="0"/>
                <a:cs typeface="Arial Narrow" charset="0"/>
              </a:rPr>
              <a:t>Reviews</a:t>
            </a:r>
            <a:br>
              <a:rPr lang="en-US" sz="2700" b="1" dirty="0"/>
            </a:br>
            <a:r>
              <a:rPr lang="en-US" sz="2700" b="1" dirty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br>
              <a:rPr lang="en-US" sz="2700" b="1" dirty="0"/>
            </a:br>
            <a:r>
              <a:rPr lang="en-US" sz="3100" b="1" dirty="0">
                <a:latin typeface="Times New Roman" charset="0"/>
                <a:ea typeface="Times New Roman" charset="0"/>
                <a:cs typeface="Times New Roman" charset="0"/>
              </a:rPr>
              <a:t>Sentiment classification using </a:t>
            </a:r>
            <a:r>
              <a:rPr lang="en-US" sz="3100" b="1" dirty="0" err="1">
                <a:latin typeface="Times New Roman" charset="0"/>
                <a:ea typeface="Times New Roman" charset="0"/>
                <a:cs typeface="Times New Roman" charset="0"/>
              </a:rPr>
              <a:t>deepNet</a:t>
            </a:r>
            <a:r>
              <a:rPr lang="en-US" sz="3100" b="1" dirty="0">
                <a:latin typeface="Times New Roman" charset="0"/>
                <a:ea typeface="Times New Roman" charset="0"/>
                <a:cs typeface="Times New Roman" charset="0"/>
              </a:rPr>
              <a:t>/</a:t>
            </a:r>
            <a:r>
              <a:rPr lang="en-US" sz="3100" b="1" dirty="0" err="1">
                <a:latin typeface="Times New Roman" charset="0"/>
                <a:ea typeface="Times New Roman" charset="0"/>
                <a:cs typeface="Times New Roman" charset="0"/>
              </a:rPr>
              <a:t>Darch</a:t>
            </a:r>
            <a:r>
              <a:rPr lang="en-US" sz="3100" b="1" dirty="0"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3100" b="1" dirty="0" err="1">
                <a:latin typeface="Times New Roman" charset="0"/>
                <a:ea typeface="Times New Roman" charset="0"/>
                <a:cs typeface="Times New Roman" charset="0"/>
              </a:rPr>
              <a:t>MXNet</a:t>
            </a:r>
            <a:endParaRPr lang="en-US" sz="31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315" y="3814121"/>
            <a:ext cx="9144000" cy="2421968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Presenters</a:t>
            </a:r>
          </a:p>
          <a:p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Sushma </a:t>
            </a:r>
            <a:r>
              <a:rPr lang="en-US" b="1" dirty="0" err="1">
                <a:latin typeface="Times New Roman" charset="0"/>
                <a:ea typeface="Times New Roman" charset="0"/>
                <a:cs typeface="Times New Roman" charset="0"/>
              </a:rPr>
              <a:t>Suttakote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b="1" dirty="0" err="1">
                <a:latin typeface="Times New Roman" charset="0"/>
                <a:ea typeface="Times New Roman" charset="0"/>
                <a:cs typeface="Times New Roman" charset="0"/>
              </a:rPr>
              <a:t>Parameshappa</a:t>
            </a:r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Right Triangle 4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066" y="188323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8" name="Rectangle 7"/>
          <p:cNvSpPr/>
          <p:nvPr/>
        </p:nvSpPr>
        <p:spPr>
          <a:xfrm>
            <a:off x="4876800" y="3945875"/>
            <a:ext cx="25738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400" b="1" dirty="0"/>
          </a:p>
          <a:p>
            <a:pPr algn="ctr"/>
            <a:endParaRPr lang="en-US" sz="24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ctr"/>
            <a:r>
              <a:rPr lang="en-US" sz="2400" b="1" dirty="0">
                <a:latin typeface="Times New Roman" charset="0"/>
                <a:ea typeface="Times New Roman" charset="0"/>
                <a:cs typeface="Times New Roman" charset="0"/>
              </a:rPr>
              <a:t>Final Project</a:t>
            </a:r>
          </a:p>
        </p:txBody>
      </p:sp>
    </p:spTree>
    <p:extLst>
      <p:ext uri="{BB962C8B-B14F-4D97-AF65-F5344CB8AC3E}">
        <p14:creationId xmlns:p14="http://schemas.microsoft.com/office/powerpoint/2010/main" val="1530383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b="1" dirty="0"/>
              <a:t>Support Vector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Supervised learning models with associated learning algorithms that analyze data used for </a:t>
            </a:r>
            <a:r>
              <a:rPr lang="en-US" b="1" dirty="0"/>
              <a:t>classification</a:t>
            </a:r>
            <a:r>
              <a:rPr lang="en-US" dirty="0"/>
              <a:t> and regression analysis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ight Triangle 3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7" name="Rectangle 6"/>
          <p:cNvSpPr/>
          <p:nvPr/>
        </p:nvSpPr>
        <p:spPr>
          <a:xfrm flipV="1">
            <a:off x="-1368" y="1330829"/>
            <a:ext cx="12192000" cy="521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917" t="30099" r="29439" b="46228"/>
          <a:stretch/>
        </p:blipFill>
        <p:spPr>
          <a:xfrm>
            <a:off x="1216741" y="3114694"/>
            <a:ext cx="8793317" cy="157193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53067" y="4507877"/>
            <a:ext cx="107357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s-IS" b="0" i="0" dirty="0">
              <a:solidFill>
                <a:srgbClr val="222222"/>
              </a:solidFill>
              <a:effectLst/>
              <a:latin typeface="arial" charset="0"/>
            </a:endParaRPr>
          </a:p>
          <a:p>
            <a:r>
              <a:rPr lang="is-IS" b="0" i="0" dirty="0">
                <a:solidFill>
                  <a:srgbClr val="222222"/>
                </a:solidFill>
                <a:effectLst/>
                <a:latin typeface="arial" charset="0"/>
              </a:rPr>
              <a:t>                                                 </a:t>
            </a:r>
          </a:p>
          <a:p>
            <a:r>
              <a:rPr lang="is-IS" b="0" i="0" dirty="0">
                <a:solidFill>
                  <a:srgbClr val="222222"/>
                </a:solidFill>
                <a:effectLst/>
                <a:latin typeface="arial" charset="0"/>
              </a:rPr>
              <a:t>               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000" y="4269750"/>
            <a:ext cx="4368800" cy="1473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824"/>
          <a:stretch/>
        </p:blipFill>
        <p:spPr>
          <a:xfrm>
            <a:off x="1524000" y="4881642"/>
            <a:ext cx="4775200" cy="84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327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368" y="5266"/>
            <a:ext cx="10515600" cy="1325563"/>
          </a:xfrm>
        </p:spPr>
        <p:txBody>
          <a:bodyPr/>
          <a:lstStyle/>
          <a:p>
            <a:r>
              <a:rPr lang="en-US" b="1" dirty="0"/>
              <a:t>Convolutional Neural Network</a:t>
            </a:r>
          </a:p>
        </p:txBody>
      </p:sp>
      <p:sp>
        <p:nvSpPr>
          <p:cNvPr id="4" name="Right Triangle 3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501" y="-46836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7" name="Rectangle 6"/>
          <p:cNvSpPr/>
          <p:nvPr/>
        </p:nvSpPr>
        <p:spPr>
          <a:xfrm flipV="1">
            <a:off x="-1368" y="1330829"/>
            <a:ext cx="12192000" cy="521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533" y="4319058"/>
            <a:ext cx="3454400" cy="8255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" t="-21893" r="-337" b="21893"/>
          <a:stretch/>
        </p:blipFill>
        <p:spPr>
          <a:xfrm>
            <a:off x="1676399" y="4993216"/>
            <a:ext cx="5022273" cy="69126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44032" y="1743308"/>
            <a:ext cx="109050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CNN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is a type of feed-forward artificial neural network in which the connectivity pattern between its neurons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032" y="2715574"/>
            <a:ext cx="10672233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430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1317"/>
            <a:ext cx="10515600" cy="1325563"/>
          </a:xfrm>
        </p:spPr>
        <p:txBody>
          <a:bodyPr/>
          <a:lstStyle/>
          <a:p>
            <a:r>
              <a:rPr lang="en-US" b="1" dirty="0"/>
              <a:t>Deep Belief Network</a:t>
            </a:r>
          </a:p>
        </p:txBody>
      </p:sp>
      <p:pic>
        <p:nvPicPr>
          <p:cNvPr id="4" name="Content Placehold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5" name="Right Triangle 4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-1368" y="1330829"/>
            <a:ext cx="12192000" cy="521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19832" y="4186474"/>
            <a:ext cx="5054600" cy="2082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68" y="4781497"/>
            <a:ext cx="4622800" cy="4064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18533" y="1540933"/>
            <a:ext cx="1183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Deep belief network </a:t>
            </a:r>
            <a:r>
              <a:rPr lang="en-US" sz="2000" dirty="0"/>
              <a:t>is a generative graphical model, or alternatively a type of deep neural network, composed of multiple layers of latent variables, with connections between the layers but not between units within each layer.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6632" y="2889197"/>
            <a:ext cx="2794000" cy="344673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/>
          <a:srcRect b="57624"/>
          <a:stretch/>
        </p:blipFill>
        <p:spPr>
          <a:xfrm>
            <a:off x="0" y="2680208"/>
            <a:ext cx="12192000" cy="180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451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953401"/>
            <a:ext cx="11379200" cy="5266736"/>
          </a:xfrm>
          <a:prstGeom prst="rect">
            <a:avLst/>
          </a:prstGeom>
        </p:spPr>
      </p:pic>
      <p:sp>
        <p:nvSpPr>
          <p:cNvPr id="5" name="Right Triangle 4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</p:spTree>
    <p:extLst>
      <p:ext uri="{BB962C8B-B14F-4D97-AF65-F5344CB8AC3E}">
        <p14:creationId xmlns:p14="http://schemas.microsoft.com/office/powerpoint/2010/main" val="833584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943800"/>
              </p:ext>
            </p:extLst>
          </p:nvPr>
        </p:nvGraphicFramePr>
        <p:xfrm>
          <a:off x="838200" y="1825625"/>
          <a:ext cx="10515600" cy="1527175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Sentimental Classification</a:t>
                      </a:r>
                      <a:r>
                        <a:rPr lang="en-US" baseline="0" dirty="0"/>
                        <a:t> Technique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Accuracy(%)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     75.68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Convolutional</a:t>
                      </a:r>
                      <a:r>
                        <a:rPr lang="en-US" baseline="0" dirty="0"/>
                        <a:t> Neural Network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/>
                        <a:t>      75.68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6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Deep</a:t>
                      </a:r>
                      <a:r>
                        <a:rPr lang="en-US" baseline="0" dirty="0"/>
                        <a:t> Belief Network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     80.96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" name="Content Placehold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5" name="Right Triangle 4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03417" y="4244201"/>
            <a:ext cx="1158103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table above: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2000" b="1" dirty="0"/>
              <a:t>Deep Belief Network is the most accurate model for classification of Amazon Book reviews</a:t>
            </a:r>
          </a:p>
        </p:txBody>
      </p:sp>
      <p:sp>
        <p:nvSpPr>
          <p:cNvPr id="9" name="Rectangle 8"/>
          <p:cNvSpPr/>
          <p:nvPr/>
        </p:nvSpPr>
        <p:spPr>
          <a:xfrm flipV="1">
            <a:off x="-1368" y="1330829"/>
            <a:ext cx="12192000" cy="521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0769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`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89949"/>
            <a:ext cx="12190631" cy="5545983"/>
          </a:xfrm>
          <a:prstGeom prst="rect">
            <a:avLst/>
          </a:prstGeom>
        </p:spPr>
      </p:pic>
      <p:pic>
        <p:nvPicPr>
          <p:cNvPr id="4" name="Content Placehold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5" name="Right Triangle 4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062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368" y="48108"/>
            <a:ext cx="12192000" cy="1320801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Overview</a:t>
            </a:r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48108"/>
            <a:ext cx="5366499" cy="789949"/>
          </a:xfrm>
          <a:effectLst>
            <a:glow>
              <a:schemeClr val="accent1"/>
            </a:glow>
          </a:effectLst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531774729"/>
              </p:ext>
            </p:extLst>
          </p:nvPr>
        </p:nvGraphicFramePr>
        <p:xfrm>
          <a:off x="0" y="1368909"/>
          <a:ext cx="12190632" cy="4732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ight Triangle 4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1368" y="1076927"/>
            <a:ext cx="12192000" cy="1084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305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353800" cy="1314654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1423618"/>
            <a:ext cx="11286067" cy="4812471"/>
          </a:xfrm>
        </p:spPr>
        <p:txBody>
          <a:bodyPr>
            <a:normAutofit/>
          </a:bodyPr>
          <a:lstStyle/>
          <a:p>
            <a:r>
              <a:rPr lang="en-US" b="1" dirty="0"/>
              <a:t>Why to perform deep leaning approach on Amazon Books Reviews?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New Product in the market, so we want to understand the problems in it.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We want to know about the sentiments of the product (+</a:t>
            </a:r>
            <a:r>
              <a:rPr lang="en-US" dirty="0" err="1"/>
              <a:t>ve</a:t>
            </a:r>
            <a:r>
              <a:rPr lang="en-US" dirty="0"/>
              <a:t>/-</a:t>
            </a:r>
            <a:r>
              <a:rPr lang="en-US" dirty="0" err="1"/>
              <a:t>ve</a:t>
            </a:r>
            <a:r>
              <a:rPr lang="en-US" dirty="0"/>
              <a:t>) and use it for enhancing the product.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We can fix the shortcoming of the product from the sentiment analysis</a:t>
            </a:r>
          </a:p>
          <a:p>
            <a:endParaRPr lang="en-US" dirty="0"/>
          </a:p>
          <a:p>
            <a:r>
              <a:rPr lang="en-US" b="1" dirty="0"/>
              <a:t>Dataset 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Total 5000 reviews and rating of a Book.</a:t>
            </a:r>
          </a:p>
        </p:txBody>
      </p:sp>
      <p:sp>
        <p:nvSpPr>
          <p:cNvPr id="4" name="Right Triangle 3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8" name="Rectangle 7"/>
          <p:cNvSpPr/>
          <p:nvPr/>
        </p:nvSpPr>
        <p:spPr>
          <a:xfrm>
            <a:off x="-1368" y="1062100"/>
            <a:ext cx="12192000" cy="893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430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368" y="5266"/>
            <a:ext cx="11192934" cy="1325563"/>
          </a:xfrm>
        </p:spPr>
        <p:txBody>
          <a:bodyPr/>
          <a:lstStyle/>
          <a:p>
            <a:r>
              <a:rPr lang="en-US" b="1" dirty="0"/>
              <a:t>Raw Data : Customer Reviews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" y="1837641"/>
            <a:ext cx="12029766" cy="4351338"/>
          </a:xfrm>
        </p:spPr>
      </p:pic>
      <p:sp>
        <p:nvSpPr>
          <p:cNvPr id="4" name="Right Triangle 3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8" name="Rectangle 7"/>
          <p:cNvSpPr/>
          <p:nvPr/>
        </p:nvSpPr>
        <p:spPr>
          <a:xfrm flipV="1">
            <a:off x="-1368" y="1330829"/>
            <a:ext cx="12192000" cy="521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6346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8533"/>
            <a:ext cx="11353800" cy="1572155"/>
          </a:xfrm>
        </p:spPr>
        <p:txBody>
          <a:bodyPr/>
          <a:lstStyle/>
          <a:p>
            <a:r>
              <a:rPr lang="en-US" b="1" dirty="0"/>
              <a:t>Web Scraping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55" y="1809221"/>
            <a:ext cx="11964977" cy="4066646"/>
          </a:xfrm>
        </p:spPr>
      </p:pic>
      <p:sp>
        <p:nvSpPr>
          <p:cNvPr id="4" name="Right Triangle 3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8" name="Rectangle 7"/>
          <p:cNvSpPr/>
          <p:nvPr/>
        </p:nvSpPr>
        <p:spPr>
          <a:xfrm flipV="1">
            <a:off x="-1368" y="1330829"/>
            <a:ext cx="12192000" cy="521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14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368" y="0"/>
            <a:ext cx="10515600" cy="1325563"/>
          </a:xfrm>
        </p:spPr>
        <p:txBody>
          <a:bodyPr/>
          <a:lstStyle/>
          <a:p>
            <a:r>
              <a:rPr lang="en-US" b="1" dirty="0"/>
              <a:t>Sentimental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Steps:</a:t>
            </a:r>
          </a:p>
          <a:p>
            <a:r>
              <a:rPr lang="en-US"/>
              <a:t>Lexicon Collection</a:t>
            </a:r>
            <a:endParaRPr lang="en-US" dirty="0"/>
          </a:p>
          <a:p>
            <a:r>
              <a:rPr lang="en-US" dirty="0"/>
              <a:t>Pre-processing of the reviews:</a:t>
            </a:r>
          </a:p>
          <a:p>
            <a:pPr lvl="1"/>
            <a:r>
              <a:rPr lang="en-US" dirty="0"/>
              <a:t>Punctuations removal</a:t>
            </a:r>
          </a:p>
          <a:p>
            <a:pPr lvl="1"/>
            <a:r>
              <a:rPr lang="en-US" dirty="0"/>
              <a:t>Numeric data</a:t>
            </a:r>
          </a:p>
          <a:p>
            <a:pPr lvl="1"/>
            <a:r>
              <a:rPr lang="en-US" dirty="0"/>
              <a:t>Stop words</a:t>
            </a:r>
          </a:p>
          <a:p>
            <a:pPr lvl="1"/>
            <a:r>
              <a:rPr lang="en-US" dirty="0"/>
              <a:t>Stemming</a:t>
            </a:r>
          </a:p>
          <a:p>
            <a:r>
              <a:rPr lang="en-US" dirty="0"/>
              <a:t>For every review, used positive and negative counters</a:t>
            </a:r>
          </a:p>
          <a:p>
            <a:r>
              <a:rPr lang="en-US" dirty="0"/>
              <a:t>Calculated the positive and negative % to classify the review</a:t>
            </a:r>
          </a:p>
        </p:txBody>
      </p:sp>
      <p:sp>
        <p:nvSpPr>
          <p:cNvPr id="4" name="Right Triangle 3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7" name="Rectangle 6"/>
          <p:cNvSpPr/>
          <p:nvPr/>
        </p:nvSpPr>
        <p:spPr>
          <a:xfrm flipV="1">
            <a:off x="-1368" y="1330829"/>
            <a:ext cx="12192000" cy="521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621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353800" cy="1236132"/>
          </a:xfrm>
        </p:spPr>
        <p:txBody>
          <a:bodyPr/>
          <a:lstStyle/>
          <a:p>
            <a:r>
              <a:rPr lang="en-US" b="1" dirty="0"/>
              <a:t>Results: Sentiment Analysis 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" t="24390" r="8192" b="24239"/>
          <a:stretch/>
        </p:blipFill>
        <p:spPr>
          <a:xfrm>
            <a:off x="-2738" y="1062598"/>
            <a:ext cx="12193369" cy="5099799"/>
          </a:xfrm>
        </p:spPr>
      </p:pic>
      <p:sp>
        <p:nvSpPr>
          <p:cNvPr id="4" name="Right Triangle 3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7" name="Rectangle 6"/>
          <p:cNvSpPr/>
          <p:nvPr/>
        </p:nvSpPr>
        <p:spPr>
          <a:xfrm flipV="1">
            <a:off x="-1369" y="1010496"/>
            <a:ext cx="12192000" cy="521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886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353800" cy="1613162"/>
          </a:xfrm>
        </p:spPr>
        <p:txBody>
          <a:bodyPr/>
          <a:lstStyle/>
          <a:p>
            <a:br>
              <a:rPr lang="en-US" b="1" dirty="0"/>
            </a:br>
            <a:r>
              <a:rPr lang="en-US" b="1" dirty="0"/>
              <a:t>Data Preparation: Sentimental Classification</a:t>
            </a:r>
          </a:p>
        </p:txBody>
      </p:sp>
      <p:sp>
        <p:nvSpPr>
          <p:cNvPr id="4" name="Right Triangle 3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Triangle 4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11" name="TextBox 10"/>
          <p:cNvSpPr txBox="1"/>
          <p:nvPr/>
        </p:nvSpPr>
        <p:spPr>
          <a:xfrm>
            <a:off x="203199" y="1507066"/>
            <a:ext cx="5960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/>
              <a:t>Naïve Bayes Classifier : for rating stars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/>
              <a:t>Created a Document Term Matrix</a:t>
            </a:r>
          </a:p>
        </p:txBody>
      </p:sp>
      <p:sp>
        <p:nvSpPr>
          <p:cNvPr id="13" name="Rectangle 12"/>
          <p:cNvSpPr/>
          <p:nvPr/>
        </p:nvSpPr>
        <p:spPr>
          <a:xfrm flipV="1">
            <a:off x="-1368" y="1330829"/>
            <a:ext cx="12192000" cy="521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29060"/>
          <a:stretch/>
        </p:blipFill>
        <p:spPr>
          <a:xfrm>
            <a:off x="203200" y="2277532"/>
            <a:ext cx="6500893" cy="382816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/>
          <a:srcRect l="12" t="-229" r="40179" b="16047"/>
          <a:stretch/>
        </p:blipFill>
        <p:spPr>
          <a:xfrm>
            <a:off x="6574546" y="1744448"/>
            <a:ext cx="5616086" cy="436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17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1317"/>
            <a:ext cx="10515600" cy="1325563"/>
          </a:xfrm>
        </p:spPr>
        <p:txBody>
          <a:bodyPr/>
          <a:lstStyle/>
          <a:p>
            <a:r>
              <a:rPr lang="en-US" b="1" dirty="0"/>
              <a:t>Word Cloud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400" y="1382931"/>
            <a:ext cx="11040533" cy="50818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flipV="1">
            <a:off x="-1368" y="1330829"/>
            <a:ext cx="12192000" cy="521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Right Triangle 5"/>
          <p:cNvSpPr/>
          <p:nvPr/>
        </p:nvSpPr>
        <p:spPr>
          <a:xfrm rot="10800000">
            <a:off x="0" y="6335932"/>
            <a:ext cx="12190632" cy="607842"/>
          </a:xfrm>
          <a:prstGeom prst="rtTriangle">
            <a:avLst/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1368" y="6335932"/>
            <a:ext cx="12192000" cy="508000"/>
          </a:xfrm>
          <a:prstGeom prst="rtTriangle">
            <a:avLst/>
          </a:prstGeom>
          <a:solidFill>
            <a:srgbClr val="FF00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133" y="0"/>
            <a:ext cx="5366499" cy="789949"/>
          </a:xfrm>
          <a:prstGeom prst="rect">
            <a:avLst/>
          </a:prstGeom>
          <a:effectLst>
            <a:glow>
              <a:schemeClr val="accent1"/>
            </a:glow>
          </a:effectLst>
        </p:spPr>
      </p:pic>
    </p:spTree>
    <p:extLst>
      <p:ext uri="{BB962C8B-B14F-4D97-AF65-F5344CB8AC3E}">
        <p14:creationId xmlns:p14="http://schemas.microsoft.com/office/powerpoint/2010/main" val="1372123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264</Words>
  <Application>Microsoft Office PowerPoint</Application>
  <PresentationFormat>Widescreen</PresentationFormat>
  <Paragraphs>65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Abadi MT Condensed Extra Bold</vt:lpstr>
      <vt:lpstr>American Typewriter</vt:lpstr>
      <vt:lpstr>Andale Mono</vt:lpstr>
      <vt:lpstr>Arial</vt:lpstr>
      <vt:lpstr>Arial</vt:lpstr>
      <vt:lpstr>Arial Narrow</vt:lpstr>
      <vt:lpstr>Calibri</vt:lpstr>
      <vt:lpstr>Calibri Light</vt:lpstr>
      <vt:lpstr>STSong</vt:lpstr>
      <vt:lpstr>Times New Roman</vt:lpstr>
      <vt:lpstr>Wingdings</vt:lpstr>
      <vt:lpstr>Office Theme</vt:lpstr>
      <vt:lpstr>   INFO7390 Advanced Data Sciences and Architecture  Sentiment Analysis of Amazon Book Reviews and Sentiment classification using deepNet/Darch and MXNet</vt:lpstr>
      <vt:lpstr>Overview</vt:lpstr>
      <vt:lpstr>Introduction</vt:lpstr>
      <vt:lpstr>Raw Data : Customer Reviews</vt:lpstr>
      <vt:lpstr>Web Scraping</vt:lpstr>
      <vt:lpstr>Sentimental Analysis</vt:lpstr>
      <vt:lpstr>Results: Sentiment Analysis </vt:lpstr>
      <vt:lpstr> Data Preparation: Sentimental Classification</vt:lpstr>
      <vt:lpstr>Word Cloud</vt:lpstr>
      <vt:lpstr>Support Vector Machines</vt:lpstr>
      <vt:lpstr>Convolutional Neural Network</vt:lpstr>
      <vt:lpstr>Deep Belief Network</vt:lpstr>
      <vt:lpstr>PowerPoint Presentation</vt:lpstr>
      <vt:lpstr>Conclusion</vt:lpstr>
      <vt:lpstr>`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shrutimehta13@outlook.com</dc:creator>
  <cp:lastModifiedBy>basav kurki</cp:lastModifiedBy>
  <cp:revision>34</cp:revision>
  <dcterms:created xsi:type="dcterms:W3CDTF">2017-04-19T18:43:58Z</dcterms:created>
  <dcterms:modified xsi:type="dcterms:W3CDTF">2018-01-18T15:43:58Z</dcterms:modified>
</cp:coreProperties>
</file>

<file path=docProps/thumbnail.jpeg>
</file>